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00102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180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891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197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1207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4033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2185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095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30237" y="342900"/>
            <a:ext cx="2949575" cy="1200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idx="2"/>
          </p:nvPr>
        </p:nvSpPr>
        <p:spPr>
          <a:xfrm>
            <a:off x="3887787" y="740568"/>
            <a:ext cx="4629150" cy="36552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30237" y="1543050"/>
            <a:ext cx="2949575" cy="28586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30237" y="342900"/>
            <a:ext cx="2949575" cy="1200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887787" y="740568"/>
            <a:ext cx="4629150" cy="36552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630237" y="1543050"/>
            <a:ext cx="2949575" cy="28586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630237" y="273843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30237" y="1260872"/>
            <a:ext cx="3868737" cy="617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630237" y="1878806"/>
            <a:ext cx="3868737" cy="27634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787" cy="617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787" cy="27634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23887" y="1282303"/>
            <a:ext cx="7886700" cy="21395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23887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glasshut351.weebly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xfrm>
            <a:off x="395287" y="3032600"/>
            <a:ext cx="6337200" cy="41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Sunglass Hut International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95273" y="3921925"/>
            <a:ext cx="4029600" cy="41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Jia Yi Chen, Aaron Giambra, Elizabeth Meyer, Cheng Zheng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68312" y="141683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Agenda	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586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Overview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Business Value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Parent company is Luxottica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Largest sunglasses retailer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Operates through free-standing stores and kiosks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68312" y="141683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12100" cy="35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Foreign purchase returns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Monetary value lost during the exchange, done through returns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Website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www.sunglasshut351.weebly.com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4000" b="0" i="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Business Value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">
                <a:solidFill>
                  <a:srgbClr val="FFFFFF"/>
                </a:solidFill>
              </a:rPr>
              <a:t>Profit maximization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Greater accuracy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International customer satisfaction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348037" y="3813571"/>
            <a:ext cx="5472111" cy="900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C6CD"/>
              </a:buClr>
              <a:buSzPct val="25000"/>
              <a:buFont typeface="Arial"/>
              <a:buNone/>
            </a:pPr>
            <a:r>
              <a:rPr lang="en" sz="8000" b="0" i="0" u="none">
                <a:solidFill>
                  <a:srgbClr val="8AC6CD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(16:9)</PresentationFormat>
  <Paragraphs>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simple-light-2</vt:lpstr>
      <vt:lpstr>Diseño predeterminado</vt:lpstr>
      <vt:lpstr>PowerPoint Presentation</vt:lpstr>
      <vt:lpstr>Agenda </vt:lpstr>
      <vt:lpstr>Overview</vt:lpstr>
      <vt:lpstr>Problem</vt:lpstr>
      <vt:lpstr>Website</vt:lpstr>
      <vt:lpstr>Business Value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Giambra</dc:creator>
  <cp:lastModifiedBy>Aaron Giambra</cp:lastModifiedBy>
  <cp:revision>1</cp:revision>
  <dcterms:modified xsi:type="dcterms:W3CDTF">2016-12-08T21:53:45Z</dcterms:modified>
</cp:coreProperties>
</file>